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3" r:id="rId4"/>
  </p:sldMasterIdLst>
  <p:notesMasterIdLst>
    <p:notesMasterId r:id="rId11"/>
  </p:notesMasterIdLst>
  <p:sldIdLst>
    <p:sldId id="369" r:id="rId5"/>
    <p:sldId id="367" r:id="rId6"/>
    <p:sldId id="368" r:id="rId7"/>
    <p:sldId id="370" r:id="rId8"/>
    <p:sldId id="372" r:id="rId9"/>
    <p:sldId id="371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597" autoAdjust="0"/>
  </p:normalViewPr>
  <p:slideViewPr>
    <p:cSldViewPr>
      <p:cViewPr varScale="1">
        <p:scale>
          <a:sx n="116" d="100"/>
          <a:sy n="116" d="100"/>
        </p:scale>
        <p:origin x="106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 Beltran" userId="eac67d3d1fdb4417" providerId="LiveId" clId="{686ADE58-905B-4755-8472-5ED9D6282702}"/>
    <pc:docChg chg="custSel modSld">
      <pc:chgData name="Yvett Beltran" userId="eac67d3d1fdb4417" providerId="LiveId" clId="{686ADE58-905B-4755-8472-5ED9D6282702}" dt="2021-12-24T04:46:19.025" v="456" actId="20577"/>
      <pc:docMkLst>
        <pc:docMk/>
      </pc:docMkLst>
      <pc:sldChg chg="addSp delSp modSp mod">
        <pc:chgData name="Yvett Beltran" userId="eac67d3d1fdb4417" providerId="LiveId" clId="{686ADE58-905B-4755-8472-5ED9D6282702}" dt="2021-12-24T04:29:17.777" v="131" actId="14100"/>
        <pc:sldMkLst>
          <pc:docMk/>
          <pc:sldMk cId="787239182" sldId="367"/>
        </pc:sldMkLst>
        <pc:spChg chg="del">
          <ac:chgData name="Yvett Beltran" userId="eac67d3d1fdb4417" providerId="LiveId" clId="{686ADE58-905B-4755-8472-5ED9D6282702}" dt="2021-12-24T04:22:02.403" v="0" actId="478"/>
          <ac:spMkLst>
            <pc:docMk/>
            <pc:sldMk cId="787239182" sldId="367"/>
            <ac:spMk id="6" creationId="{98ADDFAA-3C3F-42B7-AB17-60FE9A235035}"/>
          </ac:spMkLst>
        </pc:spChg>
        <pc:spChg chg="add mod">
          <ac:chgData name="Yvett Beltran" userId="eac67d3d1fdb4417" providerId="LiveId" clId="{686ADE58-905B-4755-8472-5ED9D6282702}" dt="2021-12-24T04:29:17.777" v="131" actId="14100"/>
          <ac:spMkLst>
            <pc:docMk/>
            <pc:sldMk cId="787239182" sldId="367"/>
            <ac:spMk id="9" creationId="{39145359-AFB4-4ECB-BC6E-69FFB023019D}"/>
          </ac:spMkLst>
        </pc:spChg>
      </pc:sldChg>
      <pc:sldChg chg="modSp mod">
        <pc:chgData name="Yvett Beltran" userId="eac67d3d1fdb4417" providerId="LiveId" clId="{686ADE58-905B-4755-8472-5ED9D6282702}" dt="2021-12-24T04:30:45.894" v="178" actId="20577"/>
        <pc:sldMkLst>
          <pc:docMk/>
          <pc:sldMk cId="2847757178" sldId="368"/>
        </pc:sldMkLst>
        <pc:spChg chg="mod">
          <ac:chgData name="Yvett Beltran" userId="eac67d3d1fdb4417" providerId="LiveId" clId="{686ADE58-905B-4755-8472-5ED9D6282702}" dt="2021-12-24T04:30:45.894" v="178" actId="20577"/>
          <ac:spMkLst>
            <pc:docMk/>
            <pc:sldMk cId="2847757178" sldId="368"/>
            <ac:spMk id="6" creationId="{98ADDFAA-3C3F-42B7-AB17-60FE9A235035}"/>
          </ac:spMkLst>
        </pc:spChg>
      </pc:sldChg>
      <pc:sldChg chg="modSp mod">
        <pc:chgData name="Yvett Beltran" userId="eac67d3d1fdb4417" providerId="LiveId" clId="{686ADE58-905B-4755-8472-5ED9D6282702}" dt="2021-12-24T04:35:07.301" v="240" actId="20577"/>
        <pc:sldMkLst>
          <pc:docMk/>
          <pc:sldMk cId="3905201008" sldId="370"/>
        </pc:sldMkLst>
        <pc:spChg chg="mod">
          <ac:chgData name="Yvett Beltran" userId="eac67d3d1fdb4417" providerId="LiveId" clId="{686ADE58-905B-4755-8472-5ED9D6282702}" dt="2021-12-24T04:35:07.301" v="240" actId="20577"/>
          <ac:spMkLst>
            <pc:docMk/>
            <pc:sldMk cId="3905201008" sldId="370"/>
            <ac:spMk id="6" creationId="{98ADDFAA-3C3F-42B7-AB17-60FE9A235035}"/>
          </ac:spMkLst>
        </pc:spChg>
      </pc:sldChg>
      <pc:sldChg chg="modSp mod">
        <pc:chgData name="Yvett Beltran" userId="eac67d3d1fdb4417" providerId="LiveId" clId="{686ADE58-905B-4755-8472-5ED9D6282702}" dt="2021-12-24T04:46:19.025" v="456" actId="20577"/>
        <pc:sldMkLst>
          <pc:docMk/>
          <pc:sldMk cId="3886425057" sldId="371"/>
        </pc:sldMkLst>
        <pc:spChg chg="mod">
          <ac:chgData name="Yvett Beltran" userId="eac67d3d1fdb4417" providerId="LiveId" clId="{686ADE58-905B-4755-8472-5ED9D6282702}" dt="2021-12-24T04:46:19.025" v="456" actId="20577"/>
          <ac:spMkLst>
            <pc:docMk/>
            <pc:sldMk cId="3886425057" sldId="371"/>
            <ac:spMk id="6" creationId="{98ADDFAA-3C3F-42B7-AB17-60FE9A235035}"/>
          </ac:spMkLst>
        </pc:spChg>
      </pc:sldChg>
      <pc:sldChg chg="modSp mod">
        <pc:chgData name="Yvett Beltran" userId="eac67d3d1fdb4417" providerId="LiveId" clId="{686ADE58-905B-4755-8472-5ED9D6282702}" dt="2021-12-24T04:44:56.450" v="435" actId="20577"/>
        <pc:sldMkLst>
          <pc:docMk/>
          <pc:sldMk cId="3869738382" sldId="372"/>
        </pc:sldMkLst>
        <pc:spChg chg="mod">
          <ac:chgData name="Yvett Beltran" userId="eac67d3d1fdb4417" providerId="LiveId" clId="{686ADE58-905B-4755-8472-5ED9D6282702}" dt="2021-12-24T04:44:56.450" v="435" actId="20577"/>
          <ac:spMkLst>
            <pc:docMk/>
            <pc:sldMk cId="3869738382" sldId="372"/>
            <ac:spMk id="6" creationId="{98ADDFAA-3C3F-42B7-AB17-60FE9A2350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D343B-853E-4B03-9609-7B1F855CFAE3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CA16-FD79-45E2-B885-9757E2CA6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CA16-FD79-45E2-B885-9757E2CA610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0F7B3-F94D-4A44-BB52-E3436D8BB1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0F7B3-F94D-4A44-BB52-E3436D8BB1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334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0F7B3-F94D-4A44-BB52-E3436D8BB1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0F7B3-F94D-4A44-BB52-E3436D8BB1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0F7B3-F94D-4A44-BB52-E3436D8BB1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mainsrv2\Users\ctorres\interior slide a4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76200"/>
            <a:ext cx="9144000" cy="706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ainsrv2\Users\ctorres\interior slide b15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065819"/>
          </a:xfrm>
          <a:prstGeom prst="rect">
            <a:avLst/>
          </a:prstGeom>
          <a:noFill/>
        </p:spPr>
      </p:pic>
      <p:pic>
        <p:nvPicPr>
          <p:cNvPr id="6147" name="Picture 3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33400"/>
            <a:ext cx="1828801" cy="477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ainsrv2\Users\ctorres\interior slide a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363200" cy="792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7924800" cy="13620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200" dirty="0">
                <a:solidFill>
                  <a:srgbClr val="005DAA"/>
                </a:solidFill>
                <a:latin typeface="Century Gothic" pitchFamily="34" charset="0"/>
              </a:rPr>
              <a:t>Employee recognitions</a:t>
            </a:r>
            <a:br>
              <a:rPr lang="en-US" sz="2000" b="0" cap="none" dirty="0">
                <a:solidFill>
                  <a:srgbClr val="005DAA"/>
                </a:solidFill>
                <a:latin typeface="Century Gothic" pitchFamily="34" charset="0"/>
              </a:rPr>
            </a:br>
            <a:br>
              <a:rPr lang="en-US" sz="1800" b="0" cap="none" dirty="0">
                <a:solidFill>
                  <a:srgbClr val="005DAA"/>
                </a:solidFill>
                <a:latin typeface="Century Gothic" pitchFamily="34" charset="0"/>
              </a:rPr>
            </a:br>
            <a:r>
              <a:rPr lang="en-US" sz="1800" b="0" cap="none" dirty="0">
                <a:solidFill>
                  <a:srgbClr val="005DAA"/>
                </a:solidFill>
              </a:rPr>
              <a:t>January 2022</a:t>
            </a:r>
            <a:endParaRPr lang="en-US" sz="2800" b="0" cap="none" dirty="0">
              <a:solidFill>
                <a:srgbClr val="005DAA"/>
              </a:solidFill>
              <a:latin typeface="Century Gothic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7BD7F-5261-46BE-99DA-AB71914F5C34}"/>
              </a:ext>
            </a:extLst>
          </p:cNvPr>
          <p:cNvGrpSpPr/>
          <p:nvPr/>
        </p:nvGrpSpPr>
        <p:grpSpPr>
          <a:xfrm>
            <a:off x="1" y="2664998"/>
            <a:ext cx="6172200" cy="3921737"/>
            <a:chOff x="1" y="2664998"/>
            <a:chExt cx="6172200" cy="3921737"/>
          </a:xfrm>
        </p:grpSpPr>
        <p:pic>
          <p:nvPicPr>
            <p:cNvPr id="4" name="Picture 3" descr="interior slide b1.png"/>
            <p:cNvPicPr>
              <a:picLocks noChangeAspect="1"/>
            </p:cNvPicPr>
            <p:nvPr/>
          </p:nvPicPr>
          <p:blipFill>
            <a:blip r:embed="rId3" cstate="print"/>
            <a:srcRect l="13174"/>
            <a:stretch>
              <a:fillRect/>
            </a:stretch>
          </p:blipFill>
          <p:spPr>
            <a:xfrm>
              <a:off x="1" y="2664998"/>
              <a:ext cx="6172200" cy="3921737"/>
            </a:xfrm>
            <a:prstGeom prst="rect">
              <a:avLst/>
            </a:prstGeom>
          </p:spPr>
        </p:pic>
        <p:pic>
          <p:nvPicPr>
            <p:cNvPr id="7" name="Picture 6" descr="A group of people walking on the sidewalk next to a bus&#10;&#10;Description automatically generated with medium confidence">
              <a:extLst>
                <a:ext uri="{FF2B5EF4-FFF2-40B4-BE49-F238E27FC236}">
                  <a16:creationId xmlns:a16="http://schemas.microsoft.com/office/drawing/2014/main" id="{41CD5290-6297-460B-AEDB-7522559A6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5" t="4704" r="8850" b="1253"/>
            <a:stretch/>
          </p:blipFill>
          <p:spPr>
            <a:xfrm>
              <a:off x="2819400" y="3276600"/>
              <a:ext cx="2774856" cy="2743200"/>
            </a:xfrm>
            <a:prstGeom prst="ellipse">
              <a:avLst/>
            </a:prstGeom>
            <a:ln w="19050" cap="rnd">
              <a:solidFill>
                <a:srgbClr val="70A844"/>
              </a:solidFill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5253322" cy="893763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Louis Annino,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Bus Operator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6BE5B-E160-4464-AFA7-DF572138A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5059" y="969963"/>
            <a:ext cx="5253322" cy="416895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Elephant" panose="02020904090505020303" pitchFamily="18" charset="0"/>
              </a:rPr>
              <a:t>10 Years Service Award</a:t>
            </a:r>
            <a:endParaRPr lang="en-US" sz="2400" b="1" dirty="0">
              <a:latin typeface="Elephant" panose="020209040905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54B2F-9EB5-4421-B699-89912345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03" y="1765507"/>
            <a:ext cx="2649860" cy="3527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3F26-9AFE-4129-88A8-0E282AC8FA58}"/>
              </a:ext>
            </a:extLst>
          </p:cNvPr>
          <p:cNvSpPr txBox="1"/>
          <p:nvPr/>
        </p:nvSpPr>
        <p:spPr>
          <a:xfrm>
            <a:off x="3488214" y="5299745"/>
            <a:ext cx="52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FA9A3-D100-4A9C-86C6-B4F06A0A2814}"/>
              </a:ext>
            </a:extLst>
          </p:cNvPr>
          <p:cNvSpPr txBox="1"/>
          <p:nvPr/>
        </p:nvSpPr>
        <p:spPr>
          <a:xfrm>
            <a:off x="799291" y="6032677"/>
            <a:ext cx="78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45359-AFB4-4ECB-BC6E-69FFB023019D}"/>
              </a:ext>
            </a:extLst>
          </p:cNvPr>
          <p:cNvSpPr txBox="1"/>
          <p:nvPr/>
        </p:nvSpPr>
        <p:spPr>
          <a:xfrm>
            <a:off x="3488214" y="1889005"/>
            <a:ext cx="53509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Louis has been a bus operator since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January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30, 2012.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Louis enjoys bike riding and having a homemade dinner with his family prepared by his wife, Mary Ann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 What he enjoys the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most is spending time with his three grandsons, Jacob, Conner, and Jesse. They are the joy of his day.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stated: “Being with my coworkers at Gold Coast Transit has been a great experience. I look forward to seeing them in our break room before getting the day started.”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Mr. Annino would like to thank everyone at Gold Coast Transit for their support. </a:t>
            </a:r>
          </a:p>
        </p:txBody>
      </p:sp>
    </p:spTree>
    <p:extLst>
      <p:ext uri="{BB962C8B-B14F-4D97-AF65-F5344CB8AC3E}">
        <p14:creationId xmlns:p14="http://schemas.microsoft.com/office/powerpoint/2010/main" val="78723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5253322" cy="893763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Manuel Ayala,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Bus Operator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6BE5B-E160-4464-AFA7-DF572138A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5059" y="969963"/>
            <a:ext cx="5253322" cy="416895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Elephant" panose="02020904090505020303" pitchFamily="18" charset="0"/>
              </a:rPr>
              <a:t>10 Years Service Award</a:t>
            </a:r>
            <a:endParaRPr lang="en-US" sz="2400" b="1" dirty="0">
              <a:latin typeface="Elephant" panose="020209040905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54B2F-9EB5-4421-B699-89912345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" y="1765944"/>
            <a:ext cx="2641557" cy="352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3F26-9AFE-4129-88A8-0E282AC8FA58}"/>
              </a:ext>
            </a:extLst>
          </p:cNvPr>
          <p:cNvSpPr txBox="1"/>
          <p:nvPr/>
        </p:nvSpPr>
        <p:spPr>
          <a:xfrm>
            <a:off x="3488214" y="5299745"/>
            <a:ext cx="52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DDFAA-3C3F-42B7-AB17-60FE9A235035}"/>
              </a:ext>
            </a:extLst>
          </p:cNvPr>
          <p:cNvSpPr txBox="1"/>
          <p:nvPr/>
        </p:nvSpPr>
        <p:spPr>
          <a:xfrm>
            <a:off x="3488214" y="2057400"/>
            <a:ext cx="5030167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Manuel  Ayala joined Gold Coast Transit on January 30, 2012. Before he came to Gold Coast, he worked as a bus operator at OCTA. He enjoys driving the Ojai and Saticoy routes.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FA9A3-D100-4A9C-86C6-B4F06A0A2814}"/>
              </a:ext>
            </a:extLst>
          </p:cNvPr>
          <p:cNvSpPr txBox="1"/>
          <p:nvPr/>
        </p:nvSpPr>
        <p:spPr>
          <a:xfrm>
            <a:off x="799291" y="6032677"/>
            <a:ext cx="78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5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5253322" cy="893763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James White,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Bus Operator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6BE5B-E160-4464-AFA7-DF572138A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5059" y="969963"/>
            <a:ext cx="5253322" cy="416895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Elephant" panose="02020904090505020303" pitchFamily="18" charset="0"/>
              </a:rPr>
              <a:t>10 Years Service Award</a:t>
            </a:r>
            <a:endParaRPr lang="en-US" sz="2400" b="1" dirty="0">
              <a:latin typeface="Elephant" panose="020209040905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54B2F-9EB5-4421-B699-89912345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82" y="1759244"/>
            <a:ext cx="2623301" cy="3540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3F26-9AFE-4129-88A8-0E282AC8FA58}"/>
              </a:ext>
            </a:extLst>
          </p:cNvPr>
          <p:cNvSpPr txBox="1"/>
          <p:nvPr/>
        </p:nvSpPr>
        <p:spPr>
          <a:xfrm>
            <a:off x="3488214" y="5299745"/>
            <a:ext cx="52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DDFAA-3C3F-42B7-AB17-60FE9A235035}"/>
              </a:ext>
            </a:extLst>
          </p:cNvPr>
          <p:cNvSpPr txBox="1"/>
          <p:nvPr/>
        </p:nvSpPr>
        <p:spPr>
          <a:xfrm>
            <a:off x="3495990" y="2057400"/>
            <a:ext cx="5030167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 White came from Roadrunner to join Gold Coast Transit on January 9, 2012. Since then, he has had two beautiful kids. He is a devoted husband and a father and great team player at Gold Coast Transit.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FA9A3-D100-4A9C-86C6-B4F06A0A2814}"/>
              </a:ext>
            </a:extLst>
          </p:cNvPr>
          <p:cNvSpPr txBox="1"/>
          <p:nvPr/>
        </p:nvSpPr>
        <p:spPr>
          <a:xfrm>
            <a:off x="799291" y="6032677"/>
            <a:ext cx="78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0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5253322" cy="893763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Johnny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Zaragosa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Bus Operator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6BE5B-E160-4464-AFA7-DF572138A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5059" y="969963"/>
            <a:ext cx="5253322" cy="416895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Elephant" panose="02020904090505020303" pitchFamily="18" charset="0"/>
              </a:rPr>
              <a:t>10 Years Service Award</a:t>
            </a:r>
            <a:endParaRPr lang="en-US" sz="2400" b="1" dirty="0">
              <a:latin typeface="Elephant" panose="020209040905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54B2F-9EB5-4421-B699-89912345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" y="1765288"/>
            <a:ext cx="2641557" cy="3528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3F26-9AFE-4129-88A8-0E282AC8FA58}"/>
              </a:ext>
            </a:extLst>
          </p:cNvPr>
          <p:cNvSpPr txBox="1"/>
          <p:nvPr/>
        </p:nvSpPr>
        <p:spPr>
          <a:xfrm>
            <a:off x="3488214" y="5299745"/>
            <a:ext cx="52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DDFAA-3C3F-42B7-AB17-60FE9A235035}"/>
              </a:ext>
            </a:extLst>
          </p:cNvPr>
          <p:cNvSpPr txBox="1"/>
          <p:nvPr/>
        </p:nvSpPr>
        <p:spPr>
          <a:xfrm>
            <a:off x="3495990" y="2057400"/>
            <a:ext cx="5030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Johnny joined Gold Coast Transit on January 9, 2012. He has a brother working at GCTD also as a bus operator. Johnny enjoys cooking on his days off.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 likes to share his new recipes with his colleagues.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FA9A3-D100-4A9C-86C6-B4F06A0A2814}"/>
              </a:ext>
            </a:extLst>
          </p:cNvPr>
          <p:cNvSpPr txBox="1"/>
          <p:nvPr/>
        </p:nvSpPr>
        <p:spPr>
          <a:xfrm>
            <a:off x="799291" y="6032677"/>
            <a:ext cx="78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3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5253322" cy="893763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Roberto Magana,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Operations Supervisor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6BE5B-E160-4464-AFA7-DF572138A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5059" y="969963"/>
            <a:ext cx="5253322" cy="416895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Elephant" panose="02020904090505020303" pitchFamily="18" charset="0"/>
              </a:rPr>
              <a:t>10 Years Service Award</a:t>
            </a:r>
            <a:endParaRPr lang="en-US" sz="2400" b="1" dirty="0">
              <a:latin typeface="Elephant" panose="020209040905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54B2F-9EB5-4421-B699-89912345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" y="1771062"/>
            <a:ext cx="2641557" cy="3516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3F26-9AFE-4129-88A8-0E282AC8FA58}"/>
              </a:ext>
            </a:extLst>
          </p:cNvPr>
          <p:cNvSpPr txBox="1"/>
          <p:nvPr/>
        </p:nvSpPr>
        <p:spPr>
          <a:xfrm>
            <a:off x="3488214" y="5299745"/>
            <a:ext cx="52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DDFAA-3C3F-42B7-AB17-60FE9A235035}"/>
              </a:ext>
            </a:extLst>
          </p:cNvPr>
          <p:cNvSpPr txBox="1"/>
          <p:nvPr/>
        </p:nvSpPr>
        <p:spPr>
          <a:xfrm>
            <a:off x="3495990" y="2057400"/>
            <a:ext cx="503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Robert  joined Gold Coast Transit on January 30, 2012. He has been an Operations Supervisor for 9 years. He enjoys training new drivers and working with the public.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is a huge football fan and enjoys watching games with his daughter.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Mr. Magana would like to thank you for recognizing his 10 years with GCTD.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FA9A3-D100-4A9C-86C6-B4F06A0A2814}"/>
              </a:ext>
            </a:extLst>
          </p:cNvPr>
          <p:cNvSpPr txBox="1"/>
          <p:nvPr/>
        </p:nvSpPr>
        <p:spPr>
          <a:xfrm>
            <a:off x="799291" y="6032677"/>
            <a:ext cx="78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347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Elephant</vt:lpstr>
      <vt:lpstr>Office Theme</vt:lpstr>
      <vt:lpstr>Custom Design</vt:lpstr>
      <vt:lpstr>1_Custom Design</vt:lpstr>
      <vt:lpstr>2_Custom Design</vt:lpstr>
      <vt:lpstr>Employee recognitions  January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Salary Survey GCTD 2015</dc:title>
  <dc:creator>dwilliams</dc:creator>
  <cp:lastModifiedBy>Angie Delgado</cp:lastModifiedBy>
  <cp:revision>718</cp:revision>
  <dcterms:created xsi:type="dcterms:W3CDTF">2015-05-05T17:04:40Z</dcterms:created>
  <dcterms:modified xsi:type="dcterms:W3CDTF">2022-01-04T22:10:57Z</dcterms:modified>
</cp:coreProperties>
</file>